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199313" cy="71993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5462"/>
  </p:normalViewPr>
  <p:slideViewPr>
    <p:cSldViewPr snapToGrid="0" snapToObjects="1">
      <p:cViewPr varScale="1">
        <p:scale>
          <a:sx n="97" d="100"/>
          <a:sy n="97" d="100"/>
        </p:scale>
        <p:origin x="213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1178222"/>
            <a:ext cx="6119416" cy="2506427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3781306"/>
            <a:ext cx="5399485" cy="1738167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9EDC6-D5B3-0649-ADA6-4CB4A23EF568}" type="datetimeFigureOut">
              <a:rPr lang="es-ES" smtClean="0"/>
              <a:t>25/11/20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323F3-C60B-424F-91CF-D162F514CC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3774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9EDC6-D5B3-0649-ADA6-4CB4A23EF568}" type="datetimeFigureOut">
              <a:rPr lang="es-ES" smtClean="0"/>
              <a:t>25/11/20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323F3-C60B-424F-91CF-D162F514CC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2374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383297"/>
            <a:ext cx="1552352" cy="610108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383297"/>
            <a:ext cx="4567064" cy="610108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9EDC6-D5B3-0649-ADA6-4CB4A23EF568}" type="datetimeFigureOut">
              <a:rPr lang="es-ES" smtClean="0"/>
              <a:t>25/11/20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323F3-C60B-424F-91CF-D162F514CC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1202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9EDC6-D5B3-0649-ADA6-4CB4A23EF568}" type="datetimeFigureOut">
              <a:rPr lang="es-ES" smtClean="0"/>
              <a:t>25/11/20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323F3-C60B-424F-91CF-D162F514CC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2498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1794831"/>
            <a:ext cx="6209407" cy="2994714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4817876"/>
            <a:ext cx="6209407" cy="1574849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/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9EDC6-D5B3-0649-ADA6-4CB4A23EF568}" type="datetimeFigureOut">
              <a:rPr lang="es-ES" smtClean="0"/>
              <a:t>25/11/20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323F3-C60B-424F-91CF-D162F514CC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4401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1916484"/>
            <a:ext cx="3059708" cy="45678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1916484"/>
            <a:ext cx="3059708" cy="45678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9EDC6-D5B3-0649-ADA6-4CB4A23EF568}" type="datetimeFigureOut">
              <a:rPr lang="es-ES" smtClean="0"/>
              <a:t>25/11/20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323F3-C60B-424F-91CF-D162F514CC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6504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383299"/>
            <a:ext cx="6209407" cy="139153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1764832"/>
            <a:ext cx="3045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2629749"/>
            <a:ext cx="3045646" cy="386796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1764832"/>
            <a:ext cx="3060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2629749"/>
            <a:ext cx="3060646" cy="386796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9EDC6-D5B3-0649-ADA6-4CB4A23EF568}" type="datetimeFigureOut">
              <a:rPr lang="es-ES" smtClean="0"/>
              <a:t>25/11/20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323F3-C60B-424F-91CF-D162F514CC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4210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9EDC6-D5B3-0649-ADA6-4CB4A23EF568}" type="datetimeFigureOut">
              <a:rPr lang="es-ES" smtClean="0"/>
              <a:t>25/11/20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323F3-C60B-424F-91CF-D162F514CC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468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9EDC6-D5B3-0649-ADA6-4CB4A23EF568}" type="datetimeFigureOut">
              <a:rPr lang="es-ES" smtClean="0"/>
              <a:t>25/11/20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323F3-C60B-424F-91CF-D162F514CC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4477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1036570"/>
            <a:ext cx="3644652" cy="5116178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9EDC6-D5B3-0649-ADA6-4CB4A23EF568}" type="datetimeFigureOut">
              <a:rPr lang="es-ES" smtClean="0"/>
              <a:t>25/11/20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323F3-C60B-424F-91CF-D162F514CC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3419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1036570"/>
            <a:ext cx="3644652" cy="5116178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9EDC6-D5B3-0649-ADA6-4CB4A23EF568}" type="datetimeFigureOut">
              <a:rPr lang="es-ES" smtClean="0"/>
              <a:t>25/11/20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323F3-C60B-424F-91CF-D162F514CC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0981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383299"/>
            <a:ext cx="6209407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1916484"/>
            <a:ext cx="6209407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9EDC6-D5B3-0649-ADA6-4CB4A23EF568}" type="datetimeFigureOut">
              <a:rPr lang="es-ES" smtClean="0"/>
              <a:t>25/11/20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6672698"/>
            <a:ext cx="2429768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323F3-C60B-424F-91CF-D162F514CC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326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19907" rtl="0" eaLnBrk="1" latinLnBrk="0" hangingPunct="1">
        <a:lnSpc>
          <a:spcPct val="90000"/>
        </a:lnSpc>
        <a:spcBef>
          <a:spcPct val="0"/>
        </a:spcBef>
        <a:buNone/>
        <a:defRPr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77" indent="-179977" algn="l" defTabSz="71990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1pPr>
      <a:lvl2pPr marL="539930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884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837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791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74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D60BD0FA-07FB-9B4E-A929-EC0AE556DF5F}"/>
              </a:ext>
            </a:extLst>
          </p:cNvPr>
          <p:cNvSpPr/>
          <p:nvPr/>
        </p:nvSpPr>
        <p:spPr>
          <a:xfrm>
            <a:off x="0" y="0"/>
            <a:ext cx="7199313" cy="15748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/>
              <a:t>AQUÍ PONES TU TITULAR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8763C2D0-1E68-7D4F-B6AD-5AE6C6375279}"/>
              </a:ext>
            </a:extLst>
          </p:cNvPr>
          <p:cNvSpPr/>
          <p:nvPr/>
        </p:nvSpPr>
        <p:spPr>
          <a:xfrm>
            <a:off x="-1" y="5624513"/>
            <a:ext cx="7199313" cy="15748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9138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</TotalTime>
  <Words>4</Words>
  <Application>Microsoft Macintosh PowerPoint</Application>
  <PresentationFormat>Personalizado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 Moreno Company</dc:creator>
  <cp:lastModifiedBy>ROSA Moreno Company</cp:lastModifiedBy>
  <cp:revision>3</cp:revision>
  <dcterms:created xsi:type="dcterms:W3CDTF">2020-11-25T11:43:02Z</dcterms:created>
  <dcterms:modified xsi:type="dcterms:W3CDTF">2020-11-25T14:20:32Z</dcterms:modified>
</cp:coreProperties>
</file>